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7BD4-8E91-406E-B420-9B1844EEA7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36F-032F-440F-99FD-3EBC786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7BD4-8E91-406E-B420-9B1844EEA7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36F-032F-440F-99FD-3EBC786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7BD4-8E91-406E-B420-9B1844EEA7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36F-032F-440F-99FD-3EBC786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6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7BD4-8E91-406E-B420-9B1844EEA7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36F-032F-440F-99FD-3EBC786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3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7BD4-8E91-406E-B420-9B1844EEA7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36F-032F-440F-99FD-3EBC786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6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7BD4-8E91-406E-B420-9B1844EEA7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36F-032F-440F-99FD-3EBC786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8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7BD4-8E91-406E-B420-9B1844EEA7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36F-032F-440F-99FD-3EBC786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7BD4-8E91-406E-B420-9B1844EEA7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36F-032F-440F-99FD-3EBC786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2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7BD4-8E91-406E-B420-9B1844EEA7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36F-032F-440F-99FD-3EBC786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4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7BD4-8E91-406E-B420-9B1844EEA7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36F-032F-440F-99FD-3EBC786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7BD4-8E91-406E-B420-9B1844EEA7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936F-032F-440F-99FD-3EBC786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F7BD4-8E91-406E-B420-9B1844EEA75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1936F-032F-440F-99FD-3EBC7860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4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7" y="148280"/>
            <a:ext cx="11401168" cy="64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7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81" y="267729"/>
            <a:ext cx="11071654" cy="62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3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Laumann</dc:creator>
  <cp:lastModifiedBy>Allison Laumann</cp:lastModifiedBy>
  <cp:revision>1</cp:revision>
  <dcterms:created xsi:type="dcterms:W3CDTF">2020-01-14T21:04:17Z</dcterms:created>
  <dcterms:modified xsi:type="dcterms:W3CDTF">2020-01-14T21:05:38Z</dcterms:modified>
</cp:coreProperties>
</file>